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Arapey" panose="020B0604020202020204" charset="0"/>
      <p:regular r:id="rId6"/>
    </p:embeddedFont>
    <p:embeddedFont>
      <p:font typeface="Nexa" panose="020B0604020202020204" charset="0"/>
      <p:regular r:id="rId7"/>
    </p:embeddedFont>
    <p:embeddedFont>
      <p:font typeface="Nexa Bold" panose="02000000000000000000" pitchFamily="50" charset="0"/>
      <p:regular r:id="rId8"/>
      <p:bold r:id="rId9"/>
    </p:embeddedFont>
    <p:embeddedFont>
      <p:font typeface="Nexa Italics" panose="020B0604020202020204" charset="0"/>
      <p:regular r:id="rId10"/>
    </p:embeddedFont>
    <p:embeddedFont>
      <p:font typeface="Raleway 1" panose="020B0604020202020204" charset="0"/>
      <p:regular r:id="rId11"/>
    </p:embeddedFont>
    <p:embeddedFont>
      <p:font typeface="Raleway 1 Bold" panose="020B0604020202020204" charset="0"/>
      <p:regular r:id="rId12"/>
    </p:embeddedFont>
    <p:embeddedFont>
      <p:font typeface="Raleway 2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24913" y="-250109"/>
            <a:ext cx="5881674" cy="10537109"/>
            <a:chOff x="0" y="0"/>
            <a:chExt cx="1549083" cy="27752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49083" cy="2775206"/>
            </a:xfrm>
            <a:custGeom>
              <a:avLst/>
              <a:gdLst/>
              <a:ahLst/>
              <a:cxnLst/>
              <a:rect l="l" t="t" r="r" b="b"/>
              <a:pathLst>
                <a:path w="1549083" h="2775206">
                  <a:moveTo>
                    <a:pt x="0" y="0"/>
                  </a:moveTo>
                  <a:lnTo>
                    <a:pt x="1549083" y="0"/>
                  </a:lnTo>
                  <a:lnTo>
                    <a:pt x="1549083" y="2775206"/>
                  </a:lnTo>
                  <a:lnTo>
                    <a:pt x="0" y="2775206"/>
                  </a:lnTo>
                  <a:close/>
                </a:path>
              </a:pathLst>
            </a:custGeom>
            <a:solidFill>
              <a:srgbClr val="81BDC3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49083" cy="2832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-112647"/>
            <a:ext cx="18436325" cy="10399647"/>
          </a:xfrm>
          <a:custGeom>
            <a:avLst/>
            <a:gdLst/>
            <a:ahLst/>
            <a:cxnLst/>
            <a:rect l="l" t="t" r="r" b="b"/>
            <a:pathLst>
              <a:path w="18436325" h="10399647">
                <a:moveTo>
                  <a:pt x="0" y="0"/>
                </a:moveTo>
                <a:lnTo>
                  <a:pt x="18436325" y="0"/>
                </a:lnTo>
                <a:lnTo>
                  <a:pt x="18436325" y="10399647"/>
                </a:lnTo>
                <a:lnTo>
                  <a:pt x="0" y="10399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3000"/>
            </a:blip>
            <a:stretch>
              <a:fillRect l="-479" t="-64211" r="-47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28700" y="364893"/>
            <a:ext cx="7103247" cy="9557214"/>
          </a:xfrm>
          <a:custGeom>
            <a:avLst/>
            <a:gdLst/>
            <a:ahLst/>
            <a:cxnLst/>
            <a:rect l="l" t="t" r="r" b="b"/>
            <a:pathLst>
              <a:path w="7103247" h="9557214">
                <a:moveTo>
                  <a:pt x="0" y="0"/>
                </a:moveTo>
                <a:lnTo>
                  <a:pt x="7103247" y="0"/>
                </a:lnTo>
                <a:lnTo>
                  <a:pt x="7103247" y="9557214"/>
                </a:lnTo>
                <a:lnTo>
                  <a:pt x="0" y="9557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62" b="-256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7769746" y="4281877"/>
            <a:ext cx="9710335" cy="1071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38"/>
              </a:lnSpc>
            </a:pPr>
            <a:r>
              <a:rPr lang="en-US" sz="7772" spc="3505">
                <a:solidFill>
                  <a:srgbClr val="333554"/>
                </a:solidFill>
                <a:latin typeface="Nexa"/>
              </a:rPr>
              <a:t>KOMELUX</a:t>
            </a:r>
          </a:p>
        </p:txBody>
      </p:sp>
      <p:sp>
        <p:nvSpPr>
          <p:cNvPr id="8" name="Freeform 8"/>
          <p:cNvSpPr/>
          <p:nvPr/>
        </p:nvSpPr>
        <p:spPr>
          <a:xfrm>
            <a:off x="12147950" y="9258300"/>
            <a:ext cx="3144210" cy="530164"/>
          </a:xfrm>
          <a:custGeom>
            <a:avLst/>
            <a:gdLst/>
            <a:ahLst/>
            <a:cxnLst/>
            <a:rect l="l" t="t" r="r" b="b"/>
            <a:pathLst>
              <a:path w="3144210" h="530164">
                <a:moveTo>
                  <a:pt x="0" y="0"/>
                </a:moveTo>
                <a:lnTo>
                  <a:pt x="3144210" y="0"/>
                </a:lnTo>
                <a:lnTo>
                  <a:pt x="3144210" y="530164"/>
                </a:lnTo>
                <a:lnTo>
                  <a:pt x="0" y="5301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9780598" y="5303667"/>
            <a:ext cx="7699483" cy="37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63"/>
              </a:lnSpc>
              <a:spcBef>
                <a:spcPct val="0"/>
              </a:spcBef>
            </a:pPr>
            <a:r>
              <a:rPr lang="en-US" sz="2116" spc="1693">
                <a:solidFill>
                  <a:srgbClr val="FFFCF6"/>
                </a:solidFill>
                <a:latin typeface="Raleway 1 Bold"/>
              </a:rPr>
              <a:t>DIGITALE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78896" y="2896707"/>
            <a:ext cx="9710335" cy="15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420"/>
              </a:lnSpc>
              <a:spcBef>
                <a:spcPct val="0"/>
              </a:spcBef>
            </a:pPr>
            <a:r>
              <a:rPr lang="en-US" sz="8871" spc="576" dirty="0">
                <a:solidFill>
                  <a:srgbClr val="C32A51"/>
                </a:solidFill>
                <a:latin typeface="Nexa"/>
              </a:rPr>
              <a:t>FOR</a:t>
            </a:r>
            <a:r>
              <a:rPr lang="en-US" sz="8871" spc="576" dirty="0">
                <a:solidFill>
                  <a:srgbClr val="FFFFFF"/>
                </a:solidFill>
                <a:latin typeface="Nexa"/>
              </a:rPr>
              <a:t>MATION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69180" y="5951305"/>
            <a:ext cx="7520051" cy="298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84"/>
              </a:lnSpc>
              <a:spcBef>
                <a:spcPct val="0"/>
              </a:spcBef>
            </a:pPr>
            <a:r>
              <a:rPr lang="en-US" sz="2417" spc="582">
                <a:solidFill>
                  <a:srgbClr val="C32A51"/>
                </a:solidFill>
                <a:latin typeface="Nexa"/>
              </a:rPr>
              <a:t>Notre Formation vous guide pas à pas pour maîtriser les outils CANVA &amp; CAPCUT, créer des contenus captivants et engager votre audience. Lancez-vous et faites rayonner votre talent sur le Web!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587309"/>
            <a:ext cx="4490393" cy="8885014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5172" r="-5172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7331" y="8398977"/>
            <a:ext cx="11112221" cy="1543050"/>
            <a:chOff x="0" y="0"/>
            <a:chExt cx="2926676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26675" cy="406400"/>
            </a:xfrm>
            <a:custGeom>
              <a:avLst/>
              <a:gdLst/>
              <a:ahLst/>
              <a:cxnLst/>
              <a:rect l="l" t="t" r="r" b="b"/>
              <a:pathLst>
                <a:path w="2926675" h="406400">
                  <a:moveTo>
                    <a:pt x="2723475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2723475" y="406400"/>
                  </a:lnTo>
                  <a:lnTo>
                    <a:pt x="2926675" y="203200"/>
                  </a:lnTo>
                  <a:lnTo>
                    <a:pt x="2723475" y="0"/>
                  </a:lnTo>
                  <a:close/>
                </a:path>
              </a:pathLst>
            </a:custGeom>
            <a:solidFill>
              <a:srgbClr val="C32A51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812376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3"/>
                </a:lnSpc>
              </a:pPr>
              <a:r>
                <a:rPr lang="en-US" sz="2116" spc="1693">
                  <a:solidFill>
                    <a:srgbClr val="FFFFFF"/>
                  </a:solidFill>
                  <a:latin typeface="Raleway 1"/>
                </a:rPr>
                <a:t>(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871229" y="1577592"/>
            <a:ext cx="8196188" cy="117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61"/>
              </a:lnSpc>
              <a:spcBef>
                <a:spcPct val="0"/>
              </a:spcBef>
            </a:pPr>
            <a:r>
              <a:rPr lang="en-US" sz="6901">
                <a:solidFill>
                  <a:srgbClr val="FFFCF6"/>
                </a:solidFill>
                <a:latin typeface="Nexa"/>
              </a:rPr>
              <a:t>LES FORMATIONS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28241" y="3547329"/>
            <a:ext cx="8486775" cy="1283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557" lvl="1" indent="-572279" algn="r">
              <a:lnSpc>
                <a:spcPts val="4877"/>
              </a:lnSpc>
              <a:buFont typeface="Arial"/>
              <a:buChar char="•"/>
            </a:pPr>
            <a:r>
              <a:rPr lang="en-US" sz="5301">
                <a:solidFill>
                  <a:srgbClr val="C32A51"/>
                </a:solidFill>
                <a:latin typeface="Nexa"/>
              </a:rPr>
              <a:t> Initiation aux Outils CANVA &amp; CAPCUT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90054" y="6030025"/>
            <a:ext cx="8777363" cy="128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44271" lvl="1" indent="-572135" algn="r">
              <a:lnSpc>
                <a:spcPts val="4876"/>
              </a:lnSpc>
              <a:buFont typeface="Arial"/>
              <a:buChar char="•"/>
            </a:pPr>
            <a:r>
              <a:rPr lang="en-US" sz="5300" spc="-74">
                <a:solidFill>
                  <a:srgbClr val="C32A51"/>
                </a:solidFill>
                <a:latin typeface="Nexa"/>
              </a:rPr>
              <a:t>Coaching individuel instagram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77331" y="4908947"/>
            <a:ext cx="8486775" cy="44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9"/>
              </a:lnSpc>
            </a:pPr>
            <a:r>
              <a:rPr lang="en-US" sz="3401">
                <a:solidFill>
                  <a:srgbClr val="C32A51"/>
                </a:solidFill>
                <a:latin typeface="Raleway 2"/>
              </a:rPr>
              <a:t>durée : 6h</a:t>
            </a:r>
          </a:p>
        </p:txBody>
      </p:sp>
      <p:sp>
        <p:nvSpPr>
          <p:cNvPr id="19" name="Freeform 19"/>
          <p:cNvSpPr/>
          <p:nvPr/>
        </p:nvSpPr>
        <p:spPr>
          <a:xfrm>
            <a:off x="5196849" y="2160570"/>
            <a:ext cx="5153298" cy="5153298"/>
          </a:xfrm>
          <a:custGeom>
            <a:avLst/>
            <a:gdLst/>
            <a:ahLst/>
            <a:cxnLst/>
            <a:rect l="l" t="t" r="r" b="b"/>
            <a:pathLst>
              <a:path w="5153298" h="5153298">
                <a:moveTo>
                  <a:pt x="0" y="0"/>
                </a:moveTo>
                <a:lnTo>
                  <a:pt x="5153298" y="0"/>
                </a:lnTo>
                <a:lnTo>
                  <a:pt x="5153298" y="5153299"/>
                </a:lnTo>
                <a:lnTo>
                  <a:pt x="0" y="51532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10961337" y="587309"/>
            <a:ext cx="3144210" cy="530164"/>
          </a:xfrm>
          <a:custGeom>
            <a:avLst/>
            <a:gdLst/>
            <a:ahLst/>
            <a:cxnLst/>
            <a:rect l="l" t="t" r="r" b="b"/>
            <a:pathLst>
              <a:path w="3144210" h="530164">
                <a:moveTo>
                  <a:pt x="0" y="0"/>
                </a:moveTo>
                <a:lnTo>
                  <a:pt x="3144210" y="0"/>
                </a:lnTo>
                <a:lnTo>
                  <a:pt x="3144210" y="530164"/>
                </a:lnTo>
                <a:lnTo>
                  <a:pt x="0" y="530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6668936" y="8443082"/>
            <a:ext cx="11420616" cy="1359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7"/>
              </a:lnSpc>
            </a:pPr>
            <a:r>
              <a:rPr lang="en-US" sz="4147" spc="-319" dirty="0">
                <a:solidFill>
                  <a:srgbClr val="FFFCF6"/>
                </a:solidFill>
                <a:latin typeface="Nexa"/>
              </a:rPr>
              <a:t>    Initiation  + Coaching  </a:t>
            </a:r>
            <a:r>
              <a:rPr lang="en-US" sz="4147" spc="-319" dirty="0" err="1">
                <a:solidFill>
                  <a:srgbClr val="FFFCF6"/>
                </a:solidFill>
                <a:latin typeface="Nexa"/>
              </a:rPr>
              <a:t>instagram</a:t>
            </a:r>
            <a:r>
              <a:rPr lang="en-US" sz="4147" spc="-319" dirty="0">
                <a:solidFill>
                  <a:srgbClr val="FFFCF6"/>
                </a:solidFill>
                <a:latin typeface="Nexa"/>
              </a:rPr>
              <a:t>  la </a:t>
            </a:r>
            <a:r>
              <a:rPr lang="en-US" sz="4147" spc="-319" dirty="0" err="1">
                <a:solidFill>
                  <a:srgbClr val="FFFCF6"/>
                </a:solidFill>
                <a:latin typeface="Nexa"/>
              </a:rPr>
              <a:t>journée</a:t>
            </a:r>
            <a:r>
              <a:rPr lang="en-US" sz="4147" spc="-319" dirty="0">
                <a:solidFill>
                  <a:srgbClr val="FFFCF6"/>
                </a:solidFill>
                <a:latin typeface="Nexa"/>
              </a:rPr>
              <a:t> </a:t>
            </a:r>
          </a:p>
          <a:p>
            <a:pPr algn="ctr">
              <a:lnSpc>
                <a:spcPts val="4967"/>
              </a:lnSpc>
            </a:pPr>
            <a:r>
              <a:rPr lang="en-US" sz="3547" spc="-273" dirty="0">
                <a:solidFill>
                  <a:srgbClr val="FFFCF6"/>
                </a:solidFill>
                <a:latin typeface="Nexa"/>
              </a:rPr>
              <a:t>520 €  au lieu </a:t>
            </a:r>
            <a:r>
              <a:rPr lang="en-US" sz="3547" spc="-273">
                <a:solidFill>
                  <a:srgbClr val="FFFCF6"/>
                </a:solidFill>
                <a:latin typeface="Nexa"/>
              </a:rPr>
              <a:t>de 595 €</a:t>
            </a:r>
            <a:endParaRPr lang="en-US" sz="3547" spc="-273" dirty="0">
              <a:solidFill>
                <a:srgbClr val="FFFCF6"/>
              </a:solidFill>
              <a:latin typeface="Nex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95352" y="7390069"/>
            <a:ext cx="8486775" cy="444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9"/>
              </a:lnSpc>
            </a:pPr>
            <a:r>
              <a:rPr lang="en-US" sz="3401">
                <a:solidFill>
                  <a:srgbClr val="C32A51"/>
                </a:solidFill>
                <a:latin typeface="Raleway 2"/>
              </a:rPr>
              <a:t>durée: 1:30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785946" y="4552613"/>
            <a:ext cx="1740053" cy="79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E9E9E9"/>
                </a:solidFill>
                <a:latin typeface="Arapey"/>
              </a:rPr>
              <a:t>450 €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85946" y="7101930"/>
            <a:ext cx="1620325" cy="798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E9E9E9"/>
                </a:solidFill>
                <a:latin typeface="Arapey"/>
              </a:rPr>
              <a:t>145 €</a:t>
            </a:r>
          </a:p>
        </p:txBody>
      </p:sp>
      <p:pic>
        <p:nvPicPr>
          <p:cNvPr id="25" name="présentation komelux MP4 pour LUXOMED (2)">
            <a:hlinkClick r:id="" action="ppaction://media"/>
            <a:extLst>
              <a:ext uri="{FF2B5EF4-FFF2-40B4-BE49-F238E27FC236}">
                <a16:creationId xmlns:a16="http://schemas.microsoft.com/office/drawing/2014/main" id="{8322E4DA-4C69-951D-3CB0-A4D8226546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37527" y="-139103"/>
            <a:ext cx="9150473" cy="10565205"/>
            <a:chOff x="0" y="0"/>
            <a:chExt cx="2410001" cy="2782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0001" cy="2782606"/>
            </a:xfrm>
            <a:custGeom>
              <a:avLst/>
              <a:gdLst/>
              <a:ahLst/>
              <a:cxnLst/>
              <a:rect l="l" t="t" r="r" b="b"/>
              <a:pathLst>
                <a:path w="2410001" h="2782606">
                  <a:moveTo>
                    <a:pt x="0" y="0"/>
                  </a:moveTo>
                  <a:lnTo>
                    <a:pt x="2410001" y="0"/>
                  </a:lnTo>
                  <a:lnTo>
                    <a:pt x="2410001" y="2782606"/>
                  </a:lnTo>
                  <a:lnTo>
                    <a:pt x="0" y="2782606"/>
                  </a:lnTo>
                  <a:close/>
                </a:path>
              </a:pathLst>
            </a:custGeom>
            <a:solidFill>
              <a:srgbClr val="C32A51">
                <a:alpha val="86667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10001" cy="2839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3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5888" y="2163342"/>
            <a:ext cx="4554038" cy="5960317"/>
            <a:chOff x="0" y="0"/>
            <a:chExt cx="3525957" cy="461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06124" y="1632656"/>
            <a:ext cx="1061372" cy="106137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1BDC3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06842" y="1632656"/>
            <a:ext cx="1061372" cy="106137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1BDC3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82112" y="1951319"/>
            <a:ext cx="1042397" cy="742708"/>
          </a:xfrm>
          <a:custGeom>
            <a:avLst/>
            <a:gdLst/>
            <a:ahLst/>
            <a:cxnLst/>
            <a:rect l="l" t="t" r="r" b="b"/>
            <a:pathLst>
              <a:path w="1042397" h="742708">
                <a:moveTo>
                  <a:pt x="0" y="0"/>
                </a:moveTo>
                <a:lnTo>
                  <a:pt x="1042397" y="0"/>
                </a:lnTo>
                <a:lnTo>
                  <a:pt x="1042397" y="742708"/>
                </a:lnTo>
                <a:lnTo>
                  <a:pt x="0" y="742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2896917" y="730088"/>
            <a:ext cx="2491979" cy="2183388"/>
          </a:xfrm>
          <a:custGeom>
            <a:avLst/>
            <a:gdLst/>
            <a:ahLst/>
            <a:cxnLst/>
            <a:rect l="l" t="t" r="r" b="b"/>
            <a:pathLst>
              <a:path w="2491979" h="2183388">
                <a:moveTo>
                  <a:pt x="0" y="0"/>
                </a:moveTo>
                <a:lnTo>
                  <a:pt x="2491979" y="0"/>
                </a:lnTo>
                <a:lnTo>
                  <a:pt x="2491979" y="2183389"/>
                </a:lnTo>
                <a:lnTo>
                  <a:pt x="0" y="2183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11396925" y="2163342"/>
            <a:ext cx="4554038" cy="5960317"/>
            <a:chOff x="0" y="0"/>
            <a:chExt cx="3525957" cy="46147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563371" y="1159543"/>
            <a:ext cx="2221147" cy="1753934"/>
          </a:xfrm>
          <a:custGeom>
            <a:avLst/>
            <a:gdLst/>
            <a:ahLst/>
            <a:cxnLst/>
            <a:rect l="l" t="t" r="r" b="b"/>
            <a:pathLst>
              <a:path w="2221147" h="1753934">
                <a:moveTo>
                  <a:pt x="0" y="0"/>
                </a:moveTo>
                <a:lnTo>
                  <a:pt x="2221147" y="0"/>
                </a:lnTo>
                <a:lnTo>
                  <a:pt x="2221147" y="1753934"/>
                </a:lnTo>
                <a:lnTo>
                  <a:pt x="0" y="1753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1226722" y="1951319"/>
            <a:ext cx="1042397" cy="742708"/>
          </a:xfrm>
          <a:custGeom>
            <a:avLst/>
            <a:gdLst/>
            <a:ahLst/>
            <a:cxnLst/>
            <a:rect l="l" t="t" r="r" b="b"/>
            <a:pathLst>
              <a:path w="1042397" h="742708">
                <a:moveTo>
                  <a:pt x="0" y="0"/>
                </a:moveTo>
                <a:lnTo>
                  <a:pt x="1042397" y="0"/>
                </a:lnTo>
                <a:lnTo>
                  <a:pt x="1042397" y="742708"/>
                </a:lnTo>
                <a:lnTo>
                  <a:pt x="0" y="742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7655790" y="903335"/>
            <a:ext cx="2985944" cy="2838678"/>
          </a:xfrm>
          <a:custGeom>
            <a:avLst/>
            <a:gdLst/>
            <a:ahLst/>
            <a:cxnLst/>
            <a:rect l="l" t="t" r="r" b="b"/>
            <a:pathLst>
              <a:path w="2985944" h="2838678">
                <a:moveTo>
                  <a:pt x="0" y="0"/>
                </a:moveTo>
                <a:lnTo>
                  <a:pt x="2985945" y="0"/>
                </a:lnTo>
                <a:lnTo>
                  <a:pt x="2985945" y="2838677"/>
                </a:lnTo>
                <a:lnTo>
                  <a:pt x="0" y="28386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18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8"/>
          <p:cNvSpPr/>
          <p:nvPr/>
        </p:nvSpPr>
        <p:spPr>
          <a:xfrm>
            <a:off x="5002362" y="4882725"/>
            <a:ext cx="7638551" cy="5404275"/>
          </a:xfrm>
          <a:custGeom>
            <a:avLst/>
            <a:gdLst/>
            <a:ahLst/>
            <a:cxnLst/>
            <a:rect l="l" t="t" r="r" b="b"/>
            <a:pathLst>
              <a:path w="7638551" h="5404275">
                <a:moveTo>
                  <a:pt x="0" y="0"/>
                </a:moveTo>
                <a:lnTo>
                  <a:pt x="7638551" y="0"/>
                </a:lnTo>
                <a:lnTo>
                  <a:pt x="7638551" y="5404275"/>
                </a:lnTo>
                <a:lnTo>
                  <a:pt x="0" y="54042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2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9"/>
          <p:cNvSpPr/>
          <p:nvPr/>
        </p:nvSpPr>
        <p:spPr>
          <a:xfrm>
            <a:off x="7497525" y="8831604"/>
            <a:ext cx="3144210" cy="530164"/>
          </a:xfrm>
          <a:custGeom>
            <a:avLst/>
            <a:gdLst/>
            <a:ahLst/>
            <a:cxnLst/>
            <a:rect l="l" t="t" r="r" b="b"/>
            <a:pathLst>
              <a:path w="3144210" h="530164">
                <a:moveTo>
                  <a:pt x="0" y="0"/>
                </a:moveTo>
                <a:lnTo>
                  <a:pt x="3144210" y="0"/>
                </a:lnTo>
                <a:lnTo>
                  <a:pt x="3144210" y="530164"/>
                </a:lnTo>
                <a:lnTo>
                  <a:pt x="0" y="5301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9139238" y="4302760"/>
            <a:ext cx="9525" cy="151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1306565" y="8285583"/>
            <a:ext cx="4599119" cy="1117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3253">
                <a:solidFill>
                  <a:srgbClr val="E9E9E9"/>
                </a:solidFill>
                <a:latin typeface="Nexa Bold"/>
              </a:rPr>
              <a:t>Aurélie Deligné</a:t>
            </a:r>
          </a:p>
          <a:p>
            <a:pPr algn="ctr">
              <a:lnSpc>
                <a:spcPts val="4554"/>
              </a:lnSpc>
            </a:pPr>
            <a:endParaRPr lang="en-US" sz="3253">
              <a:solidFill>
                <a:srgbClr val="E9E9E9"/>
              </a:solidFill>
              <a:latin typeface="Nex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203311" y="2856327"/>
            <a:ext cx="3879192" cy="437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32A51"/>
                </a:solidFill>
                <a:latin typeface="Nexa Italics"/>
              </a:rPr>
              <a:t>J’ai découvert un outil incroyable ! tres bonne formation Canva répond à mes attentes, maintenant je sais créer, avec Capcut je peux réaliser des vidéos pros le + être formée par une luxopunctrice  JE RECOMMANDE 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1185075" y="8815769"/>
            <a:ext cx="9791917" cy="168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3253">
                <a:solidFill>
                  <a:srgbClr val="C32A51"/>
                </a:solidFill>
                <a:latin typeface="Nexa Bold"/>
              </a:rPr>
              <a:t>Cabinet de Luxopuncture</a:t>
            </a:r>
          </a:p>
          <a:p>
            <a:pPr algn="ctr">
              <a:lnSpc>
                <a:spcPts val="4554"/>
              </a:lnSpc>
            </a:pPr>
            <a:r>
              <a:rPr lang="en-US" sz="3253">
                <a:solidFill>
                  <a:srgbClr val="E9E9E9"/>
                </a:solidFill>
                <a:latin typeface="Nexa Bold"/>
              </a:rPr>
              <a:t>Luçon</a:t>
            </a:r>
          </a:p>
          <a:p>
            <a:pPr algn="ctr">
              <a:lnSpc>
                <a:spcPts val="4554"/>
              </a:lnSpc>
            </a:pPr>
            <a:endParaRPr lang="en-US" sz="3253">
              <a:solidFill>
                <a:srgbClr val="E9E9E9"/>
              </a:solidFill>
              <a:latin typeface="Nex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295702" y="292698"/>
            <a:ext cx="7973417" cy="131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40"/>
              </a:lnSpc>
              <a:spcBef>
                <a:spcPct val="0"/>
              </a:spcBef>
            </a:pPr>
            <a:r>
              <a:rPr lang="en-US" sz="7672" spc="-368">
                <a:solidFill>
                  <a:srgbClr val="E9E9E9"/>
                </a:solidFill>
                <a:latin typeface="Nexa"/>
              </a:rPr>
              <a:t>TÉMOIGNAGES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74384" y="8285583"/>
            <a:ext cx="4599119" cy="54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3253">
                <a:solidFill>
                  <a:srgbClr val="E9E9E9"/>
                </a:solidFill>
                <a:latin typeface="Nexa Bold"/>
              </a:rPr>
              <a:t>Sandrine Migné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06670" y="8815769"/>
            <a:ext cx="9791917" cy="1117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4"/>
              </a:lnSpc>
            </a:pPr>
            <a:r>
              <a:rPr lang="en-US" sz="3253">
                <a:solidFill>
                  <a:srgbClr val="81BDC3"/>
                </a:solidFill>
                <a:latin typeface="Nexa Bold"/>
              </a:rPr>
              <a:t>Cabinet de Luxopuncture</a:t>
            </a:r>
          </a:p>
          <a:p>
            <a:pPr algn="ctr">
              <a:lnSpc>
                <a:spcPts val="4554"/>
              </a:lnSpc>
            </a:pPr>
            <a:r>
              <a:rPr lang="en-US" sz="3253">
                <a:solidFill>
                  <a:srgbClr val="E9E9E9"/>
                </a:solidFill>
                <a:latin typeface="Nexa Bold"/>
              </a:rPr>
              <a:t>Eysines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73168" y="3637668"/>
            <a:ext cx="3879192" cy="349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C32A51"/>
                </a:solidFill>
                <a:latin typeface="Nexa Italics"/>
              </a:rPr>
              <a:t>Je voulais savoir comment faire des publicités et cibler ma niche, La formation instagram a  répondu à mes premières attentes je la recommande !</a:t>
            </a: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C32A51"/>
                </a:solidFill>
                <a:latin typeface="Nexa Italics"/>
              </a:rPr>
              <a:t>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2A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8812" y="8220161"/>
            <a:ext cx="1587479" cy="1587479"/>
            <a:chOff x="0" y="0"/>
            <a:chExt cx="2116639" cy="2116639"/>
          </a:xfrm>
        </p:grpSpPr>
        <p:grpSp>
          <p:nvGrpSpPr>
            <p:cNvPr id="3" name="Group 3"/>
            <p:cNvGrpSpPr/>
            <p:nvPr/>
          </p:nvGrpSpPr>
          <p:grpSpPr>
            <a:xfrm>
              <a:off x="164853" y="164853"/>
              <a:ext cx="1786933" cy="1786933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33554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63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>
              <a:off x="0" y="0"/>
              <a:ext cx="2116639" cy="2116639"/>
            </a:xfrm>
            <a:custGeom>
              <a:avLst/>
              <a:gdLst/>
              <a:ahLst/>
              <a:cxnLst/>
              <a:rect l="l" t="t" r="r" b="b"/>
              <a:pathLst>
                <a:path w="2116639" h="2116639">
                  <a:moveTo>
                    <a:pt x="0" y="0"/>
                  </a:moveTo>
                  <a:lnTo>
                    <a:pt x="2116639" y="0"/>
                  </a:lnTo>
                  <a:lnTo>
                    <a:pt x="2116639" y="2116639"/>
                  </a:lnTo>
                  <a:lnTo>
                    <a:pt x="0" y="21166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Freeform 7"/>
          <p:cNvSpPr/>
          <p:nvPr/>
        </p:nvSpPr>
        <p:spPr>
          <a:xfrm>
            <a:off x="282654" y="8035583"/>
            <a:ext cx="2073842" cy="1583085"/>
          </a:xfrm>
          <a:custGeom>
            <a:avLst/>
            <a:gdLst/>
            <a:ahLst/>
            <a:cxnLst/>
            <a:rect l="l" t="t" r="r" b="b"/>
            <a:pathLst>
              <a:path w="2073842" h="1583085">
                <a:moveTo>
                  <a:pt x="0" y="0"/>
                </a:moveTo>
                <a:lnTo>
                  <a:pt x="2073841" y="0"/>
                </a:lnTo>
                <a:lnTo>
                  <a:pt x="2073841" y="1583085"/>
                </a:lnTo>
                <a:lnTo>
                  <a:pt x="0" y="1583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8" name="Group 8"/>
          <p:cNvGrpSpPr/>
          <p:nvPr/>
        </p:nvGrpSpPr>
        <p:grpSpPr>
          <a:xfrm>
            <a:off x="9473489" y="-97709"/>
            <a:ext cx="9185498" cy="10399647"/>
            <a:chOff x="0" y="0"/>
            <a:chExt cx="2419226" cy="2739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19226" cy="2739002"/>
            </a:xfrm>
            <a:custGeom>
              <a:avLst/>
              <a:gdLst/>
              <a:ahLst/>
              <a:cxnLst/>
              <a:rect l="l" t="t" r="r" b="b"/>
              <a:pathLst>
                <a:path w="2419226" h="2739002">
                  <a:moveTo>
                    <a:pt x="0" y="0"/>
                  </a:moveTo>
                  <a:lnTo>
                    <a:pt x="2419226" y="0"/>
                  </a:lnTo>
                  <a:lnTo>
                    <a:pt x="2419226" y="2739002"/>
                  </a:lnTo>
                  <a:lnTo>
                    <a:pt x="0" y="2739002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419226" cy="2796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6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401592" y="1632286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0" y="1493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0999"/>
            </a:blip>
            <a:stretch>
              <a:fillRect t="-9111" b="-911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3735410" y="8827126"/>
            <a:ext cx="3538286" cy="530164"/>
          </a:xfrm>
          <a:custGeom>
            <a:avLst/>
            <a:gdLst/>
            <a:ahLst/>
            <a:cxnLst/>
            <a:rect l="l" t="t" r="r" b="b"/>
            <a:pathLst>
              <a:path w="3538286" h="530164">
                <a:moveTo>
                  <a:pt x="0" y="0"/>
                </a:moveTo>
                <a:lnTo>
                  <a:pt x="3538286" y="0"/>
                </a:lnTo>
                <a:lnTo>
                  <a:pt x="3538286" y="530164"/>
                </a:lnTo>
                <a:lnTo>
                  <a:pt x="0" y="5301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53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1028700" y="1911301"/>
            <a:ext cx="7897498" cy="6147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8"/>
              </a:lnSpc>
            </a:pPr>
            <a:r>
              <a:rPr lang="en-US" sz="2884" spc="262">
                <a:solidFill>
                  <a:srgbClr val="FFFCF6"/>
                </a:solidFill>
                <a:latin typeface="Nexa"/>
              </a:rPr>
              <a:t>POUR PLUS D'INFORMATIONS SUR NOTRE FORMATION EN COMMUNICATION DIGITALE,</a:t>
            </a:r>
          </a:p>
          <a:p>
            <a:pPr>
              <a:lnSpc>
                <a:spcPts val="4038"/>
              </a:lnSpc>
            </a:pPr>
            <a:endParaRPr lang="en-US" sz="2884" spc="262">
              <a:solidFill>
                <a:srgbClr val="FFFCF6"/>
              </a:solidFill>
              <a:latin typeface="Nexa"/>
            </a:endParaRPr>
          </a:p>
          <a:p>
            <a:pPr>
              <a:lnSpc>
                <a:spcPts val="4038"/>
              </a:lnSpc>
            </a:pPr>
            <a:r>
              <a:rPr lang="en-US" sz="2884" spc="262">
                <a:solidFill>
                  <a:srgbClr val="FFFCF6"/>
                </a:solidFill>
                <a:latin typeface="Nexa"/>
              </a:rPr>
              <a:t> VEUILLEZ NOUS CONTACTER :</a:t>
            </a:r>
          </a:p>
          <a:p>
            <a:pPr>
              <a:lnSpc>
                <a:spcPts val="4038"/>
              </a:lnSpc>
            </a:pPr>
            <a:endParaRPr lang="en-US" sz="2884" spc="262">
              <a:solidFill>
                <a:srgbClr val="FFFCF6"/>
              </a:solidFill>
              <a:latin typeface="Nexa"/>
            </a:endParaRPr>
          </a:p>
          <a:p>
            <a:pPr>
              <a:lnSpc>
                <a:spcPts val="4038"/>
              </a:lnSpc>
            </a:pPr>
            <a:r>
              <a:rPr lang="en-US" sz="2884" spc="262">
                <a:solidFill>
                  <a:srgbClr val="FFFCF6"/>
                </a:solidFill>
                <a:latin typeface="Nexa"/>
              </a:rPr>
              <a:t>Email : komelux@gmail.com</a:t>
            </a:r>
          </a:p>
          <a:p>
            <a:pPr>
              <a:lnSpc>
                <a:spcPts val="4038"/>
              </a:lnSpc>
            </a:pPr>
            <a:r>
              <a:rPr lang="en-US" sz="2884" spc="262">
                <a:solidFill>
                  <a:srgbClr val="FFFCF6"/>
                </a:solidFill>
                <a:latin typeface="Nexa"/>
              </a:rPr>
              <a:t>Téléphone :06.59.03.66.35</a:t>
            </a:r>
          </a:p>
          <a:p>
            <a:pPr>
              <a:lnSpc>
                <a:spcPts val="4038"/>
              </a:lnSpc>
            </a:pPr>
            <a:r>
              <a:rPr lang="en-US" sz="2884" spc="262">
                <a:solidFill>
                  <a:srgbClr val="FFFCF6"/>
                </a:solidFill>
                <a:latin typeface="Nexa"/>
              </a:rPr>
              <a:t>Site web : </a:t>
            </a:r>
            <a:r>
              <a:rPr lang="en-US" sz="2884" spc="262">
                <a:solidFill>
                  <a:srgbClr val="FFFCF6"/>
                </a:solidFill>
                <a:latin typeface="Nexa Bold"/>
              </a:rPr>
              <a:t>www.luisaperidy.com/formations-komelux-digitale/</a:t>
            </a:r>
          </a:p>
          <a:p>
            <a:pPr>
              <a:lnSpc>
                <a:spcPts val="4933"/>
              </a:lnSpc>
            </a:pPr>
            <a:endParaRPr lang="en-US" sz="2884" spc="262">
              <a:solidFill>
                <a:srgbClr val="FFFCF6"/>
              </a:solidFill>
              <a:latin typeface="Nexa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187</Words>
  <Application>Microsoft Office PowerPoint</Application>
  <PresentationFormat>Personnalisé</PresentationFormat>
  <Paragraphs>31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4" baseType="lpstr">
      <vt:lpstr>Arapey</vt:lpstr>
      <vt:lpstr>Nexa Bold</vt:lpstr>
      <vt:lpstr>Raleway 1</vt:lpstr>
      <vt:lpstr>Raleway 2</vt:lpstr>
      <vt:lpstr>Nexa Italics</vt:lpstr>
      <vt:lpstr>Raleway 1 Bold</vt:lpstr>
      <vt:lpstr>Nexa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Modern Minimalist Presentation</dc:title>
  <dc:creator>Ingrid</dc:creator>
  <cp:lastModifiedBy>ingrid budon</cp:lastModifiedBy>
  <cp:revision>3</cp:revision>
  <dcterms:created xsi:type="dcterms:W3CDTF">2006-08-16T00:00:00Z</dcterms:created>
  <dcterms:modified xsi:type="dcterms:W3CDTF">2024-06-28T15:09:15Z</dcterms:modified>
  <dc:identifier>DAGDJLpnUsw</dc:identifier>
</cp:coreProperties>
</file>